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4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8AF3-C622-4B89-8218-EF1EC2878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A252E-AC2C-4C6C-B28A-E50D8922A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F1044-C6E8-4F78-8E8F-390DDE8F5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8D41E-3096-4809-A77A-0C7798C6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C16A8-371B-4E1D-AA28-1880C4170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834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9A2C-EC45-4199-A1B9-FF34AA547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0E26C-091E-41C9-A3CA-3FBCAB037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4371C-E49F-4F6D-BAD0-E8BBD5F35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281FB-7CD5-47C2-B49A-B7337B62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FB9BB-0995-489E-B305-AE65AC24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859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883B5-D981-4E8E-BC63-1494D8D48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5366E-85FA-4D6D-9025-D119685D2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AFD71-A2AD-4B13-856A-7AE17713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64AC9-E49B-4B2D-8784-570D432D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29D38-B09C-454D-94DA-515393F2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490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81DCC-BA2F-463D-A581-3D9968B5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6EC9-BD9F-4F50-A0D5-D8F1DA868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45AF9-09B5-4871-942E-E51494D10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3148B-45DC-467C-97FE-61130024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A1D9D-1575-491B-A002-038C948C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31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255C-6738-4ED3-84CD-2DE60311C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89680-D10D-4679-9701-E742458FB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F1E3C-0129-4066-9B7B-CC23ECDB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4EB76-8038-4A07-930E-828D755D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A145-0135-41AA-9D74-841C56D4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839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09C2-7C57-483B-AB14-3314FA2CE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4DBE9-0CE8-4451-9E93-4F5778D77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E1916-68ED-4DB8-81D9-3EE0E3370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E0148-0CAC-4341-AFF7-2406444E3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712-D39C-44A2-8D13-6F816651D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F885A-0FC7-43B9-88C0-A0EF18C4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307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6AE93-58B0-43A7-A356-79C515E6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F9D1E-D7DB-4757-9353-DC152041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F2F9-3AFE-4304-8F60-FA71977AF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12BBD-1DE2-4080-BD9B-B8A2702F2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91FF4C-EF6B-46C4-BA04-21F4D73E4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0245F-92C8-4298-9248-F70950A37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37E786-4110-46C8-AFA2-EFA0D35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33649-6689-4C77-8D84-14227F1A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89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CC47-9228-4707-BEF9-C648A0B6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EA672-E78B-4983-9927-A714BD71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EB80F-195B-4E78-A964-0E719F33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D1CF5-438E-4911-AB56-744A761F7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00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2D6DF-3318-4CBA-BB57-22974F42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530C5-E7E9-43D4-807C-9632D64E8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04021-E2D2-4DD3-9021-3163280E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734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4609F-34E6-43E4-865C-173D63D1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523E7-DE48-4AB7-82E0-48E9C094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9A125-1B87-41CC-B657-11DE17B27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027955-BEAC-4AB9-99EC-47954952D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09C57B-120C-411C-8933-DC5DA1EF8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258E9-FDA6-4BB8-AF6D-F92D4318E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316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47DB6-F31F-4EA6-BAD3-CB3373B0B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6F28D2-2918-469B-8180-8EE9ECC80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C931C-BA28-4FF3-B11D-2D949E5F3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E5A2F-130F-4119-A5A7-8A52684F4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D0F66-C4CF-43A4-9573-A1945F2E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8606A-AE27-4744-865C-1168B97D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819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1B6BF1-5BA5-42D1-971C-98E5E7B6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4C3A7-EC87-42BD-B767-A065732E0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93FA3-2DBE-461E-B087-00262519D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CEBA2-6341-402A-A654-6344D9A0E9EF}" type="datetimeFigureOut">
              <a:rPr lang="en-AU" smtClean="0"/>
              <a:t>8/07/2020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B36AD-FBDF-48D2-9024-0FD7856BC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E7D1C-12F3-4E40-9E79-3D4873CDF0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17450-25EE-43A1-ADB7-6C2F9408E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95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6FD73B-AB21-44C1-8739-1408DE594EE7}"/>
              </a:ext>
            </a:extLst>
          </p:cNvPr>
          <p:cNvSpPr txBox="1"/>
          <p:nvPr/>
        </p:nvSpPr>
        <p:spPr>
          <a:xfrm>
            <a:off x="4094688" y="2643245"/>
            <a:ext cx="275120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b="1" dirty="0"/>
              <a:t>Management commitment</a:t>
            </a:r>
          </a:p>
          <a:p>
            <a:r>
              <a:rPr lang="en-AU" b="1" dirty="0"/>
              <a:t>Accountability</a:t>
            </a:r>
          </a:p>
          <a:p>
            <a:r>
              <a:rPr lang="en-AU" b="1" dirty="0"/>
              <a:t>Key Personnel</a:t>
            </a:r>
          </a:p>
          <a:p>
            <a:r>
              <a:rPr lang="en-AU" b="1" dirty="0"/>
              <a:t>Documentation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3AA9D4-E063-42FB-AADE-585C319086A9}"/>
              </a:ext>
            </a:extLst>
          </p:cNvPr>
          <p:cNvSpPr txBox="1"/>
          <p:nvPr/>
        </p:nvSpPr>
        <p:spPr>
          <a:xfrm>
            <a:off x="2727064" y="1780391"/>
            <a:ext cx="20991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Third Party Interface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99BD75-68DF-4D1E-B5EF-EE1E35D4F7D5}"/>
              </a:ext>
            </a:extLst>
          </p:cNvPr>
          <p:cNvSpPr txBox="1"/>
          <p:nvPr/>
        </p:nvSpPr>
        <p:spPr>
          <a:xfrm>
            <a:off x="6368527" y="1764254"/>
            <a:ext cx="15908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Human Factors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27A809-5F2F-4012-B783-5990FBEBD466}"/>
              </a:ext>
            </a:extLst>
          </p:cNvPr>
          <p:cNvSpPr txBox="1"/>
          <p:nvPr/>
        </p:nvSpPr>
        <p:spPr>
          <a:xfrm>
            <a:off x="1296296" y="4496696"/>
            <a:ext cx="12611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Just culture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722A14-0E7C-4C9F-B558-6CE6E88C46B9}"/>
              </a:ext>
            </a:extLst>
          </p:cNvPr>
          <p:cNvSpPr txBox="1"/>
          <p:nvPr/>
        </p:nvSpPr>
        <p:spPr>
          <a:xfrm>
            <a:off x="8023377" y="6161442"/>
            <a:ext cx="27576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Reporting and investigation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002463-5FD5-47DF-B1AE-86AF668071C9}"/>
              </a:ext>
            </a:extLst>
          </p:cNvPr>
          <p:cNvSpPr txBox="1"/>
          <p:nvPr/>
        </p:nvSpPr>
        <p:spPr>
          <a:xfrm>
            <a:off x="8023377" y="4896972"/>
            <a:ext cx="153413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Safety training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9357A7-C67C-4002-BF90-1B8B358D8275}"/>
              </a:ext>
            </a:extLst>
          </p:cNvPr>
          <p:cNvSpPr txBox="1"/>
          <p:nvPr/>
        </p:nvSpPr>
        <p:spPr>
          <a:xfrm>
            <a:off x="3227294" y="882127"/>
            <a:ext cx="31549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Promotion and communication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C790CC-683F-4E60-9098-13969EC6077F}"/>
              </a:ext>
            </a:extLst>
          </p:cNvPr>
          <p:cNvSpPr txBox="1"/>
          <p:nvPr/>
        </p:nvSpPr>
        <p:spPr>
          <a:xfrm>
            <a:off x="7594899" y="1097280"/>
            <a:ext cx="2924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AU" dirty="0"/>
              <a:t>Safety Education and training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0F67A7-0A97-44ED-B451-0EF693D5B70D}"/>
              </a:ext>
            </a:extLst>
          </p:cNvPr>
          <p:cNvSpPr txBox="1"/>
          <p:nvPr/>
        </p:nvSpPr>
        <p:spPr>
          <a:xfrm>
            <a:off x="1678193" y="3883511"/>
            <a:ext cx="19868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Legal requirements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34C0-3C58-4E8B-9F6C-14836C5EE251}"/>
              </a:ext>
            </a:extLst>
          </p:cNvPr>
          <p:cNvSpPr txBox="1"/>
          <p:nvPr/>
        </p:nvSpPr>
        <p:spPr>
          <a:xfrm>
            <a:off x="812202" y="2850776"/>
            <a:ext cx="19954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SPIs and Objectives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275D6B-2DB9-4355-88BF-894FC1B04828}"/>
              </a:ext>
            </a:extLst>
          </p:cNvPr>
          <p:cNvSpPr txBox="1"/>
          <p:nvPr/>
        </p:nvSpPr>
        <p:spPr>
          <a:xfrm>
            <a:off x="5373445" y="5604692"/>
            <a:ext cx="21058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Health management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C050C7C-D721-472B-9130-7A3C02634025}"/>
              </a:ext>
            </a:extLst>
          </p:cNvPr>
          <p:cNvSpPr txBox="1"/>
          <p:nvPr/>
        </p:nvSpPr>
        <p:spPr>
          <a:xfrm>
            <a:off x="1678193" y="6099586"/>
            <a:ext cx="24164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Management of change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2BBEEB-DA37-4F50-8A37-75E8CF4051A7}"/>
              </a:ext>
            </a:extLst>
          </p:cNvPr>
          <p:cNvSpPr txBox="1"/>
          <p:nvPr/>
        </p:nvSpPr>
        <p:spPr>
          <a:xfrm>
            <a:off x="3437068" y="5235360"/>
            <a:ext cx="7809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Audits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23511B-79F0-45C2-B2EA-CD59F4512B51}"/>
              </a:ext>
            </a:extLst>
          </p:cNvPr>
          <p:cNvSpPr txBox="1"/>
          <p:nvPr/>
        </p:nvSpPr>
        <p:spPr>
          <a:xfrm>
            <a:off x="4172509" y="4337096"/>
            <a:ext cx="29914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Emergency response planning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6D42C7-5CAC-4184-AEDE-4B332587F596}"/>
              </a:ext>
            </a:extLst>
          </p:cNvPr>
          <p:cNvSpPr txBox="1"/>
          <p:nvPr/>
        </p:nvSpPr>
        <p:spPr>
          <a:xfrm>
            <a:off x="7887948" y="2890920"/>
            <a:ext cx="13083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Key persons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C76B67C-FF9A-4A84-8B50-3D02665EC5FC}"/>
              </a:ext>
            </a:extLst>
          </p:cNvPr>
          <p:cNvSpPr txBox="1"/>
          <p:nvPr/>
        </p:nvSpPr>
        <p:spPr>
          <a:xfrm>
            <a:off x="8992685" y="3707821"/>
            <a:ext cx="15211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Accountability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0806464-7A61-4DA8-B47A-076BF779839E}"/>
              </a:ext>
            </a:extLst>
          </p:cNvPr>
          <p:cNvSpPr txBox="1"/>
          <p:nvPr/>
        </p:nvSpPr>
        <p:spPr>
          <a:xfrm>
            <a:off x="9402184" y="2177084"/>
            <a:ext cx="20851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SMS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706590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McKay</dc:creator>
  <cp:lastModifiedBy>Matthew McKay</cp:lastModifiedBy>
  <cp:revision>2</cp:revision>
  <dcterms:created xsi:type="dcterms:W3CDTF">2020-06-17T03:44:02Z</dcterms:created>
  <dcterms:modified xsi:type="dcterms:W3CDTF">2020-07-07T22:00:15Z</dcterms:modified>
</cp:coreProperties>
</file>